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2" r:id="rId4"/>
    <p:sldId id="263" r:id="rId5"/>
    <p:sldId id="273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286" r:id="rId16"/>
    <p:sldId id="289" r:id="rId17"/>
    <p:sldId id="290" r:id="rId18"/>
    <p:sldId id="291" r:id="rId19"/>
    <p:sldId id="292" r:id="rId20"/>
    <p:sldId id="29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67" autoAdjust="0"/>
    <p:restoredTop sz="86348" autoAdjust="0"/>
  </p:normalViewPr>
  <p:slideViewPr>
    <p:cSldViewPr>
      <p:cViewPr>
        <p:scale>
          <a:sx n="70" d="100"/>
          <a:sy n="70" d="100"/>
        </p:scale>
        <p:origin x="-79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1865-A59A-49E9-BE36-39C8A8A41B17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45FDD-549E-4991-97DB-D04086071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2;&#1072;&#1088;&#1096;%20&#1076;&#1077;&#1088;&#1077;&#1074;&#1103;&#1085;&#1085;&#1099;&#1093;%20&#1089;&#1086;&#1083;&#1076;&#1072;&#1090;&#1080;&#1082;&#1086;&#1074;-&#1063;&#1072;&#1081;&#1082;&#1086;&#1074;&#1089;&#1082;&#1080;&#1081;.mp3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3;&#1086;&#1074;&#1072;&#1103;%20&#1082;&#1091;&#1082;&#1083;&#1072;%20(2).mp3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5;&#1086;&#1083;&#1100;&#1082;&#1072;.mp3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2;&#1072;&#1083;&#1100;&#1089;.mp3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7;&#1083;&#1072;&#1076;&#1082;&#1072;&#1103;%20&#1075;&#1088;&#1105;&#1079;&#1072;.mp3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1268760"/>
            <a:ext cx="5472608" cy="147002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Cambria" pitchFamily="18" charset="0"/>
              </a:rPr>
              <a:t>Пётр Ильич</a:t>
            </a:r>
            <a:r>
              <a:rPr lang="ru-RU" sz="49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49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Cambria" pitchFamily="18" charset="0"/>
              </a:rPr>
              <a:t>Чайковский</a:t>
            </a:r>
            <a:endParaRPr lang="ru-RU" sz="7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26" name="Picture 2" descr="https://gazetafilidavidkovo.ru/files/data/user/dinara/files/2019.06.04-1559667545.4133_chajkovskij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9512" y="188640"/>
            <a:ext cx="3197560" cy="39994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s://www.mgpu.ru/wp-content/uploads/2017/12/733396988-transparentcolorfulnotespngclipartpicture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8107" r="2568" b="4664"/>
          <a:stretch>
            <a:fillRect/>
          </a:stretch>
        </p:blipFill>
        <p:spPr bwMode="auto">
          <a:xfrm>
            <a:off x="-649088" y="3329608"/>
            <a:ext cx="979308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А чтобы получить профессию композитора Чайковский окончил музыкальную консерваторию.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" name="Picture 12" descr="https://i.artfile.ru/1793x1200_582733_%5bwww.ArtFile.ru%5d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565" r="7312" b="2789"/>
          <a:stretch>
            <a:fillRect/>
          </a:stretch>
        </p:blipFill>
        <p:spPr bwMode="auto">
          <a:xfrm>
            <a:off x="971600" y="332656"/>
            <a:ext cx="7200800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Композитор очень любил детей. Однажды ему пришла идея написать музыкальные произведения для детей.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" name="Picture 2" descr="https://top10a.ru/wp-content/uploads/2020/01/ioi18htye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11760" y="332656"/>
            <a:ext cx="4353109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4" descr="https://img-fotki.yandex.ru/get/15562/200418627.64/0_11a32e_750820ad_orig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03"/>
          <a:stretch>
            <a:fillRect/>
          </a:stretch>
        </p:blipFill>
        <p:spPr bwMode="auto">
          <a:xfrm flipH="1">
            <a:off x="4860032" y="3356992"/>
            <a:ext cx="4067944" cy="24126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Чайковский хотел, чтобы у ребят были мелодии, в которых рассказывалось об играх, занятиях детей в течение дня, о том, как они слушают нянины сказки, мамины песенки.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Picture 2" descr="https://a-a-ah-ru.s3.amazonaws.com/uploads/items/159179/329875/large_0db149128914cc15324eff5ce543b53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332656"/>
            <a:ext cx="6048672" cy="40324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6" descr="https://i.ytimg.com/vi/Y3N2Vur6Plo/hqdefault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923" t="2564" b="2564"/>
          <a:stretch>
            <a:fillRect/>
          </a:stretch>
        </p:blipFill>
        <p:spPr bwMode="auto">
          <a:xfrm>
            <a:off x="4932040" y="3789040"/>
            <a:ext cx="2481356" cy="1800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950" name="Picture 14" descr="https://sun9-37.userapi.com/c844616/v844616995/164430/t3btoZejr3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924" r="15219" b="841"/>
          <a:stretch>
            <a:fillRect/>
          </a:stretch>
        </p:blipFill>
        <p:spPr bwMode="auto">
          <a:xfrm rot="20721286">
            <a:off x="2332836" y="3603958"/>
            <a:ext cx="2392070" cy="17588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952" name="Picture 16" descr="https://img.labirint.ru/rcimg/dc0e840956e57927ddc4f406d6450f8a/1920x1080/comments_pic/1442/12_0909b0d4603d412380e53c34e2df093e_1413433830.jpg?1413433875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17089" b="6390"/>
          <a:stretch>
            <a:fillRect/>
          </a:stretch>
        </p:blipFill>
        <p:spPr bwMode="auto">
          <a:xfrm>
            <a:off x="6444208" y="332656"/>
            <a:ext cx="2448272" cy="1800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940" name="Picture 4" descr="https://image.jimcdn.com/app/cms/image/transf/none/path/s7da59e38e3b246c7/image/i426342f6f13f6b5a/version/1445273957/image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206" t="5083" r="8733" b="10883"/>
          <a:stretch>
            <a:fillRect/>
          </a:stretch>
        </p:blipFill>
        <p:spPr bwMode="auto">
          <a:xfrm rot="1013705">
            <a:off x="6776065" y="1979348"/>
            <a:ext cx="1800200" cy="25511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И он создал несколько произведений для фортепиано, которые назвал «Детский альбом».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0970" name="AutoShape 10" descr="https://mmedia.ozone.ru/multimedia/10194117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1" name="Picture 11" descr="C:\Users\Мой\Desktop\КОМНАТНЫЕ РАСТЕНИЯ\май\чайковский\101941173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1520" y="332655"/>
            <a:ext cx="3607600" cy="51845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77" name="Picture 17" descr="https://pravda-news.ru/upload/resize_cache/iblock/362/1024_666_15f6c2ca7f349d878e77366566b5d05c8/3620ed1a94ba5f1fe7a9cc2757fbc91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2065" r="59705" b="5003"/>
          <a:stretch>
            <a:fillRect/>
          </a:stretch>
        </p:blipFill>
        <p:spPr bwMode="auto">
          <a:xfrm>
            <a:off x="4211960" y="332656"/>
            <a:ext cx="2160240" cy="32403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75" name="Picture 15" descr="http://tchcenter.ru/files/buklet_10-novell/buklet/003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33721" t="2156" r="33938" b="821"/>
          <a:stretch>
            <a:fillRect/>
          </a:stretch>
        </p:blipFill>
        <p:spPr bwMode="auto">
          <a:xfrm>
            <a:off x="6732240" y="332656"/>
            <a:ext cx="2160240" cy="32403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79" name="Picture 19" descr="https://dmdou67.edumsko.ru/uploads/1700/1620/section/91604/0_11a2c9_ad91e9eb_orig.png?1542279374109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59832" y="3789040"/>
            <a:ext cx="5810830" cy="15841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endParaRPr lang="ru-RU" sz="2000" dirty="0" smtClean="0"/>
          </a:p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Cambria" pitchFamily="18" charset="0"/>
              </a:rPr>
              <a:t>Музыка этого альбома очень разнообразная: веселая и грустная, быстрая и медленная, задумчивая и игривая. В сборнике представленные все основные жанры: марш, танец и песня.  </a:t>
            </a:r>
          </a:p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Cambria" pitchFamily="18" charset="0"/>
              </a:rPr>
              <a:t>Послушаем отрывки из произведений этого альбома. 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1998" name="Picture 14" descr="https://4.bp.blogspot.com/-buR8YLx_RKo/VTrSy_hFPrI/AAAAAAAAMgE/J0Z1eaPLC40/s1600/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157" t="1521" r="1631" b="1150"/>
          <a:stretch>
            <a:fillRect/>
          </a:stretch>
        </p:blipFill>
        <p:spPr bwMode="auto">
          <a:xfrm>
            <a:off x="251520" y="332657"/>
            <a:ext cx="4158462" cy="31683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996" name="Picture 12" descr="https://4.bp.blogspot.com/-2PgUnEvrMZE/VTrS0B1viNI/AAAAAAAAMgg/xLGvVTaBeMA/s1600/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716016" y="692696"/>
            <a:ext cx="4176464" cy="31420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992" name="Picture 8" descr="https://4.bp.blogspot.com/-DjwIQhecCPI/VTlWMxLEl1I/AAAAAAAAMfg/XSoFmVFz948/s1600/%D0%A0%D0%B8%D1%81%D1%83%D0%BD%D0%BE%D0%BA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093" r="539" b="4132"/>
          <a:stretch>
            <a:fillRect/>
          </a:stretch>
        </p:blipFill>
        <p:spPr bwMode="auto">
          <a:xfrm>
            <a:off x="1043608" y="2204864"/>
            <a:ext cx="4608512" cy="33040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Слушая «Марш деревянных солдатиков» мы представляем,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как мальчики играют с игрушечными воинами.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3018" name="Picture 10" descr="https://3.bp.blogspot.com/-bbKO0eaukHU/UaN2yeCw_KI/AAAAAAAABEM/Jknlpkz9XRk/s1600/Toy_Soldiers_British_Coldstream_Guards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43608" y="332656"/>
            <a:ext cx="7052032" cy="52758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Марш деревянных солдатиков-Чайковски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5085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Под музыку пьесы «Новая кукла» радуемся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вместе с девочкой новой игрушке. 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Picture 2" descr="https://ds04.infourok.ru/uploads/ex/0191/0012c640-3d3caf4e/hello_html_m71bd3aad.gif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846"/>
          <a:stretch>
            <a:fillRect/>
          </a:stretch>
        </p:blipFill>
        <p:spPr bwMode="auto">
          <a:xfrm>
            <a:off x="971600" y="332656"/>
            <a:ext cx="7200800" cy="52467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Новая кукла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Под музыку польки или вальса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хочется пуститься в пляс.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Picture 8" descr="https://img1.labirint.ru/rcimg/8a80133a1a7fb23f287a7a3ca3b9db43/1920x1080/books49/486025/ph_1.jpg?156382056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412" t="5133" r="5882" b="4867"/>
          <a:stretch>
            <a:fillRect/>
          </a:stretch>
        </p:blipFill>
        <p:spPr bwMode="auto">
          <a:xfrm>
            <a:off x="2627784" y="332656"/>
            <a:ext cx="3900878" cy="51798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32240" y="4077072"/>
            <a:ext cx="1440160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Полька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Поль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Под музыку польки или вальса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хочется пуститься в пляс.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Picture 2" descr="http://3.bp.blogspot.com/-9RnFYMmSums/VXMUvAOgKeI/AAAAAAAABQA/c3_1SNqGOAg/s1600/8.%2B%25D0%2592%25D0%25B0%25D0%25BB%25D1%258C%25D1%258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610" t="4358" r="5048" b="7029"/>
          <a:stretch>
            <a:fillRect/>
          </a:stretch>
        </p:blipFill>
        <p:spPr bwMode="auto">
          <a:xfrm>
            <a:off x="971600" y="332656"/>
            <a:ext cx="7200800" cy="52505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020272" y="332656"/>
            <a:ext cx="11521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Вальс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А мелодия «Сладкой грёзы» убаюкивает.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148" name="Picture 4" descr="https://www.stihi.ru/pics/2020/04/04/507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884" r="971"/>
          <a:stretch>
            <a:fillRect/>
          </a:stretch>
        </p:blipFill>
        <p:spPr bwMode="auto">
          <a:xfrm>
            <a:off x="971600" y="332656"/>
            <a:ext cx="7227966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Сладкая грёз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Петр Ильич Чайковский – великий русский композитор. Его музыку знают во всем мире и взрослые и дети. </a:t>
            </a:r>
          </a:p>
        </p:txBody>
      </p:sp>
      <p:pic>
        <p:nvPicPr>
          <p:cNvPr id="10" name="Рисунок 9" descr="Петр Чайковский, или Волшебное перо - i_002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88640"/>
            <a:ext cx="4218154" cy="541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Петр Чайковский, или Волшебное перо - i_003.png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4008" y="1772816"/>
            <a:ext cx="43204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</a:rPr>
              <a:t>МАДОУ детский сад № 2 г. </a:t>
            </a:r>
            <a:r>
              <a:rPr lang="ru-RU" sz="3600" b="1" dirty="0" err="1" smtClean="0">
                <a:solidFill>
                  <a:srgbClr val="C00000"/>
                </a:solidFill>
                <a:latin typeface="Cambria" pitchFamily="18" charset="0"/>
              </a:rPr>
              <a:t>Ивделя</a:t>
            </a:r>
            <a:endParaRPr lang="ru-RU" sz="36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Петр Ильич Чайковский жил и писал музыку тогда, когда еще не было электричества, телевизоров и компьютеров.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" name="Picture 2" descr="http://www.pcot.permp.ru/jpg/guest_012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1560" y="332656"/>
            <a:ext cx="7920880" cy="52764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Петр Ильич Чайковский жил и писал музыку тогда, когда еще не было электричества, телевизоров и компьютеров.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" name="Picture 2" descr="http://128.r.photoshare.ru/01280/00c36bda9590f98f0d9d087205eabdb2e3e0d90b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259"/>
          <a:stretch>
            <a:fillRect/>
          </a:stretch>
        </p:blipFill>
        <p:spPr bwMode="auto">
          <a:xfrm>
            <a:off x="611560" y="332656"/>
            <a:ext cx="7920880" cy="52668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Люди ездили не на машинах, а на лошадях и в каретах.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" name="Picture 2" descr="https://avatars.mds.yandex.net/get-zen_doc/61319/pub_5e62ae4f1d477167e89d234e_5e62b448bf998668491f4ef7/scale_120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947" t="2527" r="4616" b="5225"/>
          <a:stretch>
            <a:fillRect/>
          </a:stretch>
        </p:blipFill>
        <p:spPr bwMode="auto">
          <a:xfrm>
            <a:off x="611560" y="332656"/>
            <a:ext cx="7920880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В детстве Петр Ильич любил разные игры и веселые забавы. Впрочем, как и все дети.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Picture 2" descr="история детской одежды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1600" y="332656"/>
            <a:ext cx="7200800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Но у него была одна особенность – мальчику нравилось прислушиваться к звукам, которые раздавались вокруг него.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" name="Picture 2" descr="http://4votkinsk.ru/uploads/images/00/00/03/2017/06/07/99cbe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910" t="3921" b="1437"/>
          <a:stretch>
            <a:fillRect/>
          </a:stretch>
        </p:blipFill>
        <p:spPr bwMode="auto">
          <a:xfrm>
            <a:off x="2699792" y="332656"/>
            <a:ext cx="3744416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Ему казалось, что из них складываются мелодии и тогда он садился за фортепиано и пытался их сыграть.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Picture 4" descr="https://artnow.ru/img/251000/25177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750"/>
          <a:stretch>
            <a:fillRect/>
          </a:stretch>
        </p:blipFill>
        <p:spPr bwMode="auto">
          <a:xfrm>
            <a:off x="1187624" y="332656"/>
            <a:ext cx="6768752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Так он начал сочинять музыку.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Picture 2" descr="http://www.aidarovart.ru/wp-content/uploads/2015/05/%D0%AE%D0%9D%D0%AB%D0%99-%D0%9F%D0%81%D0%A2%D0%A0-%D0%A7%D0%90%D0%99%D0%9A%D0%9E%D0%92%D0%A1%D0%9A%D0%98%D0%99.-%D1%85%D1%83%D0%B4.-%D0%98%D0%9B%D0%AC%D0%AF%D0%A1-%D0%90%D0%99%D0%94%D0%90%D0%A0%D0%9E%D0%9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1365"/>
          <a:stretch>
            <a:fillRect/>
          </a:stretch>
        </p:blipFill>
        <p:spPr bwMode="auto">
          <a:xfrm>
            <a:off x="899592" y="332656"/>
            <a:ext cx="6768752" cy="52609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311</Words>
  <Application>Microsoft Office PowerPoint</Application>
  <PresentationFormat>Экран (4:3)</PresentationFormat>
  <Paragraphs>29</Paragraphs>
  <Slides>20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Пётр Ильич Чайковский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МАДОУ детский сад № 2 г. Ивделя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Пётр Ильич Чайковский</dc:title>
  <dc:creator>Мой</dc:creator>
  <cp:lastModifiedBy>Мой</cp:lastModifiedBy>
  <cp:revision>136</cp:revision>
  <dcterms:created xsi:type="dcterms:W3CDTF">2020-05-05T13:21:59Z</dcterms:created>
  <dcterms:modified xsi:type="dcterms:W3CDTF">2020-05-08T07:55:24Z</dcterms:modified>
</cp:coreProperties>
</file>