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13" r:id="rId3"/>
    <p:sldId id="315" r:id="rId4"/>
    <p:sldId id="314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262" r:id="rId14"/>
    <p:sldId id="29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7" autoAdjust="0"/>
    <p:restoredTop sz="94710" autoAdjust="0"/>
  </p:normalViewPr>
  <p:slideViewPr>
    <p:cSldViewPr>
      <p:cViewPr>
        <p:scale>
          <a:sx n="70" d="100"/>
          <a:sy n="70" d="100"/>
        </p:scale>
        <p:origin x="-106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1865-A59A-49E9-BE36-39C8A8A41B17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45FDD-549E-4991-97DB-D04086071D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DFA6B-8EBF-40FA-942D-06C8603BB04C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39603-C638-4B8F-A76B-A35C6F1C1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6;&#1091;&#1089;&#1089;&#1082;&#1072;&#1103;%20&#1087;&#1083;&#1103;&#1089;&#1082;&#1072;.mp3" TargetMode="External"/><Relationship Id="rId7" Type="http://schemas.openxmlformats.org/officeDocument/2006/relationships/image" Target="../media/image26.png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3;&#1077;&#1084;&#1077;&#1094;&#1082;&#1072;&#1103;%20&#1087;&#1077;&#1089;&#1077;&#1085;&#1082;&#1072;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7;&#1090;&#1072;&#1088;&#1080;&#1085;&#1085;&#1072;&#1103;%20&#1092;&#1088;&#1072;&#1085;&#1094;&#1091;&#1079;&#1089;&#1082;&#1072;&#1103;%20&#1087;&#1077;&#1089;&#1077;&#1085;&#1082;&#1072;.mp3" TargetMode="Externa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8;&#1090;&#1072;&#1083;&#1100;&#1103;&#1085;&#1089;&#1082;&#1072;&#1103;%20&#1087;&#1077;&#1089;&#1077;&#1085;&#1082;&#1072;.mp3" TargetMode="Externa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3;&#1077;&#1084;&#1077;&#1094;&#1082;&#1072;&#1103;%20&#1087;&#1077;&#1089;&#1077;&#1085;&#1082;&#1072;.mp3" TargetMode="External"/><Relationship Id="rId7" Type="http://schemas.openxmlformats.org/officeDocument/2006/relationships/image" Target="../media/image29.jpeg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7;&#1090;&#1072;&#1088;&#1080;&#1085;&#1085;&#1072;&#1103;%20&#1092;&#1088;&#1072;&#1085;&#1094;&#1091;&#1079;&#1089;&#1082;&#1072;&#1103;%20&#1087;&#1077;&#1089;&#1077;&#1085;&#1082;&#1072;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6;&#1091;&#1089;&#1089;&#1082;&#1072;&#1103;%20&#1087;&#1077;&#1089;&#1085;&#1103;.mp3" TargetMode="Externa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8;&#1090;&#1072;&#1083;&#1100;&#1103;&#1085;&#1089;&#1082;&#1072;&#1103;%20&#1087;&#1077;&#1089;&#1077;&#1085;&#1082;&#1072;.mp3" TargetMode="External"/><Relationship Id="rId9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3;&#1086;&#1074;&#1072;&#1103;%20&#1082;&#1091;&#1082;&#1083;&#1072;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8;&#1090;&#1072;&#1083;&#1100;&#1103;&#1085;&#1089;&#1082;&#1072;&#1103;%20&#1087;&#1077;&#1089;&#1077;&#1085;&#1082;&#1072;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2.gi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7;&#1074;&#1091;&#1082;%20&#1090;&#1088;&#1091;&#1073;&#1099;.mp3" TargetMode="External"/><Relationship Id="rId7" Type="http://schemas.openxmlformats.org/officeDocument/2006/relationships/image" Target="../media/image8.png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7;&#1074;&#1091;&#1082;%20&#1089;&#1082;&#1088;&#1080;&#1087;&#1082;&#1080;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7;&#1074;&#1091;&#1082;%20&#1075;&#1080;&#1090;&#1072;&#1088;&#1099;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7;&#1074;&#1091;&#1082;%20&#1092;&#1086;&#1088;&#1090;&#1077;&#1087;&#1080;&#1072;&#1085;&#1086;.mp3" TargetMode="Externa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2;&#1072;&#1083;&#1100;&#1089;.mp3" TargetMode="External"/><Relationship Id="rId7" Type="http://schemas.openxmlformats.org/officeDocument/2006/relationships/image" Target="../media/image15.jpeg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7;&#1083;&#1072;&#1076;&#1082;&#1072;&#1103;%20&#1075;&#1088;&#1105;&#1079;&#1072;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0;&#1072;&#1084;&#1072;&#1088;&#1080;&#1085;&#1089;&#1082;&#1072;&#1103;.mp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2;&#1072;&#1088;&#1096;%20&#1076;&#1077;&#1088;&#1077;&#1074;&#1103;&#1085;&#1085;&#1099;&#1093;%20&#1089;&#1086;&#1083;&#1076;&#1072;&#1090;&#1080;&#1082;&#1086;&#1074;-&#1063;&#1072;&#1081;&#1082;&#1086;&#1074;&#1089;&#1082;&#1080;&#1081;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2;&#1072;&#1083;&#1100;&#1089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2;&#1072;&#1083;&#1100;&#1089;%20&#1094;&#1074;&#1077;&#1090;&#1086;&#1074;.mp3" TargetMode="External"/><Relationship Id="rId7" Type="http://schemas.openxmlformats.org/officeDocument/2006/relationships/image" Target="../media/image21.png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2;&#1072;&#1088;&#1096;%20(&#1080;&#1079;%20&#1073;&#1072;&#1083;&#1077;&#1090;&#1072;%20&#1065;&#1077;&#1083;&#1082;&#1091;&#1085;&#1095;&#1080;&#1082;)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6;&#1091;&#1089;&#1089;&#1082;&#1072;&#1103;%20&#1087;&#1083;&#1103;&#1089;&#1082;&#1072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58;&#1072;&#1085;&#1077;&#1094;%20&#1060;&#1077;&#1080;%20&#1044;&#1088;&#1072;&#1078;&#1077;.mp3" TargetMode="External"/><Relationship Id="rId1" Type="http://schemas.openxmlformats.org/officeDocument/2006/relationships/audio" Target="file:///C:\Users\&#1052;&#1086;&#1081;\Desktop\&#1050;&#1054;&#1052;&#1053;&#1040;&#1058;&#1053;&#1067;&#1045;%20&#1056;&#1040;&#1057;&#1058;&#1045;&#1053;&#1048;&#1071;\&#1084;&#1072;&#1081;\&#1095;&#1072;&#1081;&#1082;&#1086;&#1074;&#1089;&#1082;&#1080;&#1081;\&#1084;&#1091;&#1079;&#1099;&#1082;&#1072;\&#1044;&#1091;&#1101;&#1090;%20&#1052;&#1072;&#1088;&#1080;%20&#1080;%20&#1055;&#1088;&#1080;&#1085;&#1094;&#1072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1268760"/>
            <a:ext cx="5472608" cy="147002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Cambria" pitchFamily="18" charset="0"/>
              </a:rPr>
              <a:t>Пётр Ильич</a:t>
            </a:r>
            <a:r>
              <a:rPr lang="ru-RU" sz="4900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49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7300" b="1" dirty="0" smtClean="0">
                <a:solidFill>
                  <a:srgbClr val="C00000"/>
                </a:solidFill>
                <a:latin typeface="Cambria" pitchFamily="18" charset="0"/>
              </a:rPr>
              <a:t>Чайковский</a:t>
            </a:r>
            <a:endParaRPr lang="ru-RU" sz="7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26" name="Picture 2" descr="https://gazetafilidavidkovo.ru/files/data/user/dinara/files/2019.06.04-1559667545.4133_chajkovskij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9512" y="188640"/>
            <a:ext cx="3197560" cy="39994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s://www.mgpu.ru/wp-content/uploads/2017/12/733396988-transparentcolorfulnotespngclipartpicture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8107" r="2568" b="4664"/>
          <a:stretch>
            <a:fillRect/>
          </a:stretch>
        </p:blipFill>
        <p:spPr bwMode="auto">
          <a:xfrm>
            <a:off x="-649088" y="3329608"/>
            <a:ext cx="9793088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10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мелодию из «Детского альбома» Петра Ильича Чайковского. Выбери русскую пляску.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" name="Picture 2" descr="https://avatars.mds.yandex.net/get-pdb/1949437/3cf13b36-4bda-42ad-aca9-1076dcb99188/s1200?webp=false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699792" y="332656"/>
            <a:ext cx="3730260" cy="52565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Старинная французская песе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7164288" y="1268760"/>
            <a:ext cx="304800" cy="304800"/>
          </a:xfrm>
          <a:prstGeom prst="rect">
            <a:avLst/>
          </a:prstGeom>
        </p:spPr>
      </p:pic>
      <p:pic>
        <p:nvPicPr>
          <p:cNvPr id="14" name="Немецкая песенк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7164288" y="1988840"/>
            <a:ext cx="304800" cy="304800"/>
          </a:xfrm>
          <a:prstGeom prst="rect">
            <a:avLst/>
          </a:prstGeom>
        </p:spPr>
      </p:pic>
      <p:pic>
        <p:nvPicPr>
          <p:cNvPr id="15" name="Русская пляска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7164288" y="2708920"/>
            <a:ext cx="304800" cy="304800"/>
          </a:xfrm>
          <a:prstGeom prst="rect">
            <a:avLst/>
          </a:prstGeom>
        </p:spPr>
      </p:pic>
      <p:pic>
        <p:nvPicPr>
          <p:cNvPr id="16" name="Итальянская песенка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0" cstate="print"/>
          <a:stretch>
            <a:fillRect/>
          </a:stretch>
        </p:blipFill>
        <p:spPr>
          <a:xfrm>
            <a:off x="7164288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0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1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18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11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фрагменты произведений из «Детского альбома» Петра Ильича Чайковского, послушай названия. Найди подходящую картинку к мелодии.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4" name="Picture 2" descr="http://crosti.ru/patterns/00/1b/2e/00981f71b0/picture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51521" y="1268760"/>
            <a:ext cx="2081058" cy="2952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" descr="https://files.vm.ru/photo/vecherka/2015/12/doc6np2wwh361udbj5ladg_800_480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13559" t="2560" r="35593" b="4000"/>
          <a:stretch>
            <a:fillRect/>
          </a:stretch>
        </p:blipFill>
        <p:spPr bwMode="auto">
          <a:xfrm>
            <a:off x="2411760" y="1268760"/>
            <a:ext cx="2056416" cy="2952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 descr="http://pictures.auktionen-gaertner.de/auction/4830/704830-000000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30805" t="1375" r="26473" b="5131"/>
          <a:stretch>
            <a:fillRect/>
          </a:stretch>
        </p:blipFill>
        <p:spPr bwMode="auto">
          <a:xfrm>
            <a:off x="4572000" y="1268760"/>
            <a:ext cx="2059764" cy="2952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https://files.books.ru/pic/1829001-1830000/1829967/269131603i.gif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3217" t="3447" r="3491" b="2342"/>
          <a:stretch>
            <a:fillRect/>
          </a:stretch>
        </p:blipFill>
        <p:spPr bwMode="auto">
          <a:xfrm>
            <a:off x="6732240" y="1268760"/>
            <a:ext cx="2088232" cy="2952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51520" y="4293096"/>
            <a:ext cx="208823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</a:rPr>
              <a:t>«Итальянская песенка»</a:t>
            </a:r>
            <a:endParaRPr lang="ru-RU" sz="1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411760" y="4293096"/>
            <a:ext cx="208823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</a:rPr>
              <a:t>«Русская песня»</a:t>
            </a:r>
            <a:endParaRPr lang="ru-RU" sz="1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572000" y="4293096"/>
            <a:ext cx="208823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</a:rPr>
              <a:t>«Немецкая песенка»</a:t>
            </a:r>
            <a:endParaRPr lang="ru-RU" sz="1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732240" y="4293096"/>
            <a:ext cx="208823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</a:rPr>
              <a:t>«Старинная французская песенка»</a:t>
            </a:r>
            <a:endParaRPr lang="ru-RU" sz="1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8" name="Русская пес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2411760" y="4869160"/>
            <a:ext cx="304800" cy="304800"/>
          </a:xfrm>
          <a:prstGeom prst="rect">
            <a:avLst/>
          </a:prstGeom>
        </p:spPr>
      </p:pic>
      <p:pic>
        <p:nvPicPr>
          <p:cNvPr id="21" name="Старинная французская песенк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3707904" y="4869160"/>
            <a:ext cx="304800" cy="304800"/>
          </a:xfrm>
          <a:prstGeom prst="rect">
            <a:avLst/>
          </a:prstGeom>
        </p:spPr>
      </p:pic>
      <p:pic>
        <p:nvPicPr>
          <p:cNvPr id="28" name="Немецкая песенка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5004048" y="4869160"/>
            <a:ext cx="304800" cy="304800"/>
          </a:xfrm>
          <a:prstGeom prst="rect">
            <a:avLst/>
          </a:prstGeom>
        </p:spPr>
      </p:pic>
      <p:pic>
        <p:nvPicPr>
          <p:cNvPr id="29" name="Итальянская песенка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0" cstate="print"/>
          <a:stretch>
            <a:fillRect/>
          </a:stretch>
        </p:blipFill>
        <p:spPr>
          <a:xfrm>
            <a:off x="6444208" y="48691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5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0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415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18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12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403648" y="4869160"/>
            <a:ext cx="208823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</a:rPr>
              <a:t>«Итальянская песенка»</a:t>
            </a:r>
            <a:endParaRPr lang="ru-RU" sz="1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фрагменты произведений из «Детского альбома» Петра Ильича Чайковского, послушай названия.  Соедини каждую картинку с подходящим названием.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21" name="Picture 2" descr="http://crosti.ru/patterns/00/1b/2e/00981f71b0/picture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971600" y="548680"/>
            <a:ext cx="3024336" cy="42905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 descr="https://ds04.infourok.ru/uploads/ex/0191/0012c640-3d3caf4e/hello_html_m71bd3aad.gif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50495"/>
          <a:stretch>
            <a:fillRect/>
          </a:stretch>
        </p:blipFill>
        <p:spPr bwMode="auto">
          <a:xfrm>
            <a:off x="5148064" y="548680"/>
            <a:ext cx="3024336" cy="4280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5652120" y="4869160"/>
            <a:ext cx="208823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Cambria" pitchFamily="18" charset="0"/>
              </a:rPr>
              <a:t>«Новая кукла»</a:t>
            </a:r>
            <a:endParaRPr lang="ru-RU" sz="13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1" name="Итальянская песе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27984" y="1988840"/>
            <a:ext cx="304800" cy="304800"/>
          </a:xfrm>
          <a:prstGeom prst="rect">
            <a:avLst/>
          </a:prstGeom>
        </p:spPr>
      </p:pic>
      <p:pic>
        <p:nvPicPr>
          <p:cNvPr id="12" name="Новая кукл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27984" y="27089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mk.mosreg.ru/upload/files/w/U/wUeYOiEnPyvkArZiObSYAUFHcOLCmOnhSRsZ5W9gun5MVYoFlBJdt976EWdwvkTxwT80cRu2oHjMsUgivDQkOzryGvq97FsJ820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9512" y="260648"/>
            <a:ext cx="3566229" cy="504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s://img.yakaboo.ua/media/mediagallery/image/1/0/102273488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516216" y="260648"/>
            <a:ext cx="2420909" cy="32937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Петр Чайковский, или Волшебное перо - i_004.jpg"/>
          <p:cNvPicPr/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 rot="772508">
            <a:off x="3817042" y="972911"/>
            <a:ext cx="2949342" cy="384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012" name="Picture 4" descr="https://www.culture.ru/storage/images/383aefa6dfbed02a8c5925e1ac9ed8df/6f35bfe9635358ef2ddb559f5bc5ece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52120" y="4149080"/>
            <a:ext cx="3240359" cy="2448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014" name="Picture 6" descr="https://pics.records.su/pics/4130865821310331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3780" r="776" b="1140"/>
          <a:stretch>
            <a:fillRect/>
          </a:stretch>
        </p:blipFill>
        <p:spPr bwMode="auto">
          <a:xfrm rot="20740309">
            <a:off x="1745143" y="3911114"/>
            <a:ext cx="2463097" cy="24874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ambria" pitchFamily="18" charset="0"/>
              </a:rPr>
              <a:t>МАДОУ детский сад № 2 г. </a:t>
            </a:r>
            <a:r>
              <a:rPr lang="ru-RU" sz="3600" b="1" dirty="0" err="1" smtClean="0">
                <a:solidFill>
                  <a:srgbClr val="C00000"/>
                </a:solidFill>
                <a:latin typeface="Cambria" pitchFamily="18" charset="0"/>
              </a:rPr>
              <a:t>Ивделя</a:t>
            </a:r>
            <a:endParaRPr lang="ru-RU" sz="36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ЗАДАНИЯ К ЗАНЯТИЮ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«ТВОРЧЕСТВО П.И. ЧАЙКОВСКОГО»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4" name="Рисунок 3" descr="Петр Чайковский, или Волшебное перо - i_011.jpg"/>
          <p:cNvPicPr/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1600" y="332656"/>
            <a:ext cx="72008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1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" name="Picture 2" descr="https://gazetafilidavidkovo.ru/files/data/user/dinara/files/2019.06.04-1559667545.4133_chajkovskij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764704"/>
            <a:ext cx="2880320" cy="36026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2" name="Picture 2" descr="https://avatars.mds.yandex.net/get-pdb/1244951/18fdc959-bc5c-4b55-bab0-48f0202a24ab/s1200?webp=false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993" t="1722" r="8333" b="3590"/>
          <a:stretch>
            <a:fillRect/>
          </a:stretch>
        </p:blipFill>
        <p:spPr bwMode="auto">
          <a:xfrm>
            <a:off x="6012160" y="764704"/>
            <a:ext cx="2880320" cy="35843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Рассмотри внимательно портреты и послушай имена великих мастеров искусства. Вспомни, чем они занимались. Соедини каждый портрет с подходящим предметом в центре экрана.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56328" name="Picture 8" descr="https://s2.hostingkartinok.com/uploads/images/2012/09/c585da6b38baa987099176f8519e8f7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03848" y="548680"/>
            <a:ext cx="2771800" cy="18794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2" descr="https://www.freepngimg.com/thumb/book/3-2-book-png-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31840" y="2420888"/>
            <a:ext cx="2880320" cy="21596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мелодию, определи, какой инструмент её исполняет, и найди подходящую картинку.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7170" name="Picture 2" descr="https://www.freepngimg.com/thumb/guitar/22-guitar-png-image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60232" y="2132856"/>
            <a:ext cx="2277263" cy="32209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4" name="Picture 6" descr="https://kozlovskiy.arts.mos.ru/upload/medialibrary/ee7/1de941ad762a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19872" y="4005064"/>
            <a:ext cx="3061368" cy="14649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6" name="Picture 8" descr="https://pngimg.com/uploads/violin/violin_PNG1282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59832" y="1268760"/>
            <a:ext cx="2911308" cy="28083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8" name="Picture 10" descr="https://pguards.ru/upload/iblock/b45/b45407241715155f38bb63259ce4662b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9512" y="1484784"/>
            <a:ext cx="2915816" cy="34712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3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2" name="Звук гитар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1907704" y="692696"/>
            <a:ext cx="304800" cy="304800"/>
          </a:xfrm>
          <a:prstGeom prst="rect">
            <a:avLst/>
          </a:prstGeom>
        </p:spPr>
      </p:pic>
      <p:pic>
        <p:nvPicPr>
          <p:cNvPr id="13" name="Звук скрип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4788024" y="692696"/>
            <a:ext cx="304800" cy="304800"/>
          </a:xfrm>
          <a:prstGeom prst="rect">
            <a:avLst/>
          </a:prstGeom>
        </p:spPr>
      </p:pic>
      <p:pic>
        <p:nvPicPr>
          <p:cNvPr id="17" name="Звук трубы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6228184" y="692696"/>
            <a:ext cx="304800" cy="304800"/>
          </a:xfrm>
          <a:prstGeom prst="rect">
            <a:avLst/>
          </a:prstGeom>
        </p:spPr>
      </p:pic>
      <p:pic>
        <p:nvPicPr>
          <p:cNvPr id="19" name="Звук фортепиано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3347864" y="6926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11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0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73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4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мелодии из «Детского альбома» Петра Ильича Чайковского. Рассмотри картинки. Найди подходящую картинку к мелодии.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59394" name="Picture 2" descr="http://mdou145.com/uploads/posts/2018-12/1545679511_malish-spit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1521" y="1556793"/>
            <a:ext cx="2808312" cy="24600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400" name="Picture 8" descr="https://avatars.mds.yandex.net/get-pdb/1880804/2ec13b5a-bb80-471a-842e-5f67c0dc096c/s1200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347864" y="1556792"/>
            <a:ext cx="2448272" cy="2448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402" name="Picture 10" descr="https://cdn2.vectorstock.com/i/1000x1000/20/46/cute-little-boy-and-girl-dancing-waltz-in-elegant-vector-20982046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7692" t="10968" r="5128" b="18593"/>
          <a:stretch>
            <a:fillRect/>
          </a:stretch>
        </p:blipFill>
        <p:spPr bwMode="auto">
          <a:xfrm>
            <a:off x="6084168" y="1556792"/>
            <a:ext cx="2808312" cy="244827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Камаринск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6228184" y="4581128"/>
            <a:ext cx="304800" cy="304800"/>
          </a:xfrm>
          <a:prstGeom prst="rect">
            <a:avLst/>
          </a:prstGeom>
        </p:spPr>
      </p:pic>
      <p:pic>
        <p:nvPicPr>
          <p:cNvPr id="13" name="Сладкая грёз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427984" y="4581128"/>
            <a:ext cx="304800" cy="304800"/>
          </a:xfrm>
          <a:prstGeom prst="rect">
            <a:avLst/>
          </a:prstGeom>
        </p:spPr>
      </p:pic>
      <p:pic>
        <p:nvPicPr>
          <p:cNvPr id="14" name="Вальс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2627784" y="45811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95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74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5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59402" name="Picture 10" descr="https://cdn2.vectorstock.com/i/1000x1000/20/46/cute-little-boy-and-girl-dancing-waltz-in-elegant-vector-2098204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692" t="10968" r="5128" b="18593"/>
          <a:stretch>
            <a:fillRect/>
          </a:stretch>
        </p:blipFill>
        <p:spPr bwMode="auto">
          <a:xfrm>
            <a:off x="4932040" y="1340768"/>
            <a:ext cx="3240360" cy="28249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мелодии, определи их жанр. Найди подходящую картинку к мелодии.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0418" name="Picture 2" descr="https://i.ytimg.com/vi/5plT0CObrPg/maxresdefault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7738" t="2048" r="20044" b="2090"/>
          <a:stretch>
            <a:fillRect/>
          </a:stretch>
        </p:blipFill>
        <p:spPr bwMode="auto">
          <a:xfrm>
            <a:off x="971600" y="1340768"/>
            <a:ext cx="3240360" cy="28083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Валь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067944" y="4869160"/>
            <a:ext cx="304800" cy="304800"/>
          </a:xfrm>
          <a:prstGeom prst="rect">
            <a:avLst/>
          </a:prstGeom>
        </p:spPr>
      </p:pic>
      <p:pic>
        <p:nvPicPr>
          <p:cNvPr id="18" name="Марш деревянных солдатиков-Чайковский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788024" y="48691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7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6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мелодии и выбери среди них вальс.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1444" name="Picture 4" descr="https://cdn1.vectorstock.com/i/1000x1000/41/65/young-couple-dancing-waltz-colorful-character-vector-14924165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256" t="3931" r="5814" b="12791"/>
          <a:stretch>
            <a:fillRect/>
          </a:stretch>
        </p:blipFill>
        <p:spPr bwMode="auto">
          <a:xfrm>
            <a:off x="1907704" y="332656"/>
            <a:ext cx="5328592" cy="5256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усская пляс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884368" y="1988840"/>
            <a:ext cx="304800" cy="304800"/>
          </a:xfrm>
          <a:prstGeom prst="rect">
            <a:avLst/>
          </a:prstGeom>
        </p:spPr>
      </p:pic>
      <p:pic>
        <p:nvPicPr>
          <p:cNvPr id="15" name="Марш (из балета Щелкунчик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7884368" y="2708920"/>
            <a:ext cx="304800" cy="304800"/>
          </a:xfrm>
          <a:prstGeom prst="rect">
            <a:avLst/>
          </a:prstGeom>
        </p:spPr>
      </p:pic>
      <p:pic>
        <p:nvPicPr>
          <p:cNvPr id="18" name="Вальс цветов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7884368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2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76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14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7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2466" name="Picture 2" descr="https://i.pinimg.com/originals/28/b1/98/28b198fa9e4c95ba9a5396c7aa029bbe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43808" y="332656"/>
            <a:ext cx="3456384" cy="523243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516216" y="1268760"/>
            <a:ext cx="237626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«Снежная королева»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16216" y="2708920"/>
            <a:ext cx="237626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«Щелкунчик»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516216" y="4221088"/>
            <a:ext cx="2123728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«Снегурочка»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Рассмотри иллюстрацию к балету Петра Ильича Чайковского. Вспомни, как он называется.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названия и выбери правильное.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190770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ЗАДАНИЕ 8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131840" y="1268760"/>
            <a:ext cx="136815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задорная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3490" name="Picture 2" descr="https://i.pinimg.com/736x/fe/68/33/fe683327297cd8b343c1bfd300c2a404--devian-art-art-styles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478" r="6881" b="4110"/>
          <a:stretch>
            <a:fillRect/>
          </a:stretch>
        </p:blipFill>
        <p:spPr bwMode="auto">
          <a:xfrm>
            <a:off x="251520" y="908720"/>
            <a:ext cx="2715730" cy="39604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9512" y="5669632"/>
            <a:ext cx="8784976" cy="9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Послушай мелодию и слова. Выбери подходящее слово для описания мелодии.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131840" y="1988840"/>
            <a:ext cx="136815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нежная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131840" y="2708920"/>
            <a:ext cx="1512168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мелодичная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131840" y="3429000"/>
            <a:ext cx="144016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бодрая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63492" name="Picture 4" descr="https://i.pinimg.com/736x/c8/94/1c/c8941cf121e8762a655d68b446a0f3e6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420" r="5350"/>
          <a:stretch>
            <a:fillRect/>
          </a:stretch>
        </p:blipFill>
        <p:spPr bwMode="auto">
          <a:xfrm>
            <a:off x="4716016" y="908720"/>
            <a:ext cx="2715730" cy="39604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7524328" y="1268760"/>
            <a:ext cx="144016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волшебная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524328" y="1988840"/>
            <a:ext cx="144016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громкая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524328" y="2708920"/>
            <a:ext cx="136815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нежная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524328" y="3429000"/>
            <a:ext cx="144016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  <a:latin typeface="Cambria" pitchFamily="18" charset="0"/>
              </a:rPr>
              <a:t>сказочная</a:t>
            </a:r>
            <a:endParaRPr lang="ru-RU" sz="17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21" name="Дуэт Мари и Принц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331640" y="5085184"/>
            <a:ext cx="304800" cy="304800"/>
          </a:xfrm>
          <a:prstGeom prst="rect">
            <a:avLst/>
          </a:prstGeom>
        </p:spPr>
      </p:pic>
      <p:pic>
        <p:nvPicPr>
          <p:cNvPr id="25" name="Танец Феи Драже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724128" y="50851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4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3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254</Words>
  <Application>Microsoft Office PowerPoint</Application>
  <PresentationFormat>Экран (4:3)</PresentationFormat>
  <Paragraphs>42</Paragraphs>
  <Slides>14</Slides>
  <Notes>0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Пётр Ильич Чайковский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МАДОУ детский сад № 2 г. Ивделя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Пётр Ильич Чайковский</dc:title>
  <dc:creator>Мой</dc:creator>
  <cp:lastModifiedBy>Мой</cp:lastModifiedBy>
  <cp:revision>136</cp:revision>
  <dcterms:created xsi:type="dcterms:W3CDTF">2020-05-05T13:21:59Z</dcterms:created>
  <dcterms:modified xsi:type="dcterms:W3CDTF">2020-05-08T13:34:48Z</dcterms:modified>
</cp:coreProperties>
</file>