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3" r:id="rId3"/>
    <p:sldId id="294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8" r:id="rId15"/>
    <p:sldId id="309" r:id="rId16"/>
    <p:sldId id="310" r:id="rId17"/>
    <p:sldId id="311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710" autoAdjust="0"/>
  </p:normalViewPr>
  <p:slideViewPr>
    <p:cSldViewPr>
      <p:cViewPr>
        <p:scale>
          <a:sx n="70" d="100"/>
          <a:sy n="70" d="100"/>
        </p:scale>
        <p:origin x="-106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1865-A59A-49E9-BE36-39C8A8A41B1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45FDD-549E-4991-97DB-D04086071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FA6B-8EBF-40FA-942D-06C8603BB04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603-C638-4B8F-A76B-A35C6F1C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FA6B-8EBF-40FA-942D-06C8603BB04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603-C638-4B8F-A76B-A35C6F1C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FA6B-8EBF-40FA-942D-06C8603BB04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603-C638-4B8F-A76B-A35C6F1C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FA6B-8EBF-40FA-942D-06C8603BB04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603-C638-4B8F-A76B-A35C6F1C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FA6B-8EBF-40FA-942D-06C8603BB04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603-C638-4B8F-A76B-A35C6F1C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FA6B-8EBF-40FA-942D-06C8603BB04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603-C638-4B8F-A76B-A35C6F1C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FA6B-8EBF-40FA-942D-06C8603BB04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603-C638-4B8F-A76B-A35C6F1C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FA6B-8EBF-40FA-942D-06C8603BB04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603-C638-4B8F-A76B-A35C6F1C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FA6B-8EBF-40FA-942D-06C8603BB04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603-C638-4B8F-A76B-A35C6F1C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FA6B-8EBF-40FA-942D-06C8603BB04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603-C638-4B8F-A76B-A35C6F1C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FA6B-8EBF-40FA-942D-06C8603BB04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9603-C638-4B8F-A76B-A35C6F1C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DFA6B-8EBF-40FA-942D-06C8603BB04C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39603-C638-4B8F-A76B-A35C6F1C1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86;&#1081;\Desktop\&#1050;&#1054;&#1052;&#1053;&#1040;&#1058;&#1053;&#1067;&#1045;%20&#1056;&#1040;&#1057;&#1058;&#1045;&#1053;&#1048;&#1071;\&#1084;&#1072;&#1081;\&#1095;&#1072;&#1081;&#1082;&#1086;&#1074;&#1089;&#1082;&#1080;&#1081;\&#1084;&#1091;&#1079;&#1099;&#1082;&#1072;\&#1052;&#1072;&#1088;&#1096;%20&#1076;&#1077;&#1088;&#1077;&#1074;&#1103;&#1085;&#1085;&#1099;&#1093;%20&#1089;&#1086;&#1083;&#1076;&#1072;&#1090;&#1080;&#1082;&#1086;&#1074;.mp3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86;&#1081;\Desktop\&#1050;&#1054;&#1052;&#1053;&#1040;&#1058;&#1053;&#1067;&#1045;%20&#1056;&#1040;&#1057;&#1058;&#1045;&#1053;&#1048;&#1071;\&#1084;&#1072;&#1081;\&#1095;&#1072;&#1081;&#1082;&#1086;&#1074;&#1089;&#1082;&#1080;&#1081;\&#1084;&#1091;&#1079;&#1099;&#1082;&#1072;\&#1042;&#1072;&#1083;&#1100;&#1089;%20&#1094;&#1074;&#1077;&#1090;&#1086;&#1074;.mp3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86;&#1081;\Desktop\&#1050;&#1054;&#1052;&#1053;&#1040;&#1058;&#1053;&#1067;&#1045;%20&#1056;&#1040;&#1057;&#1058;&#1045;&#1053;&#1048;&#1071;\&#1084;&#1072;&#1081;\&#1095;&#1072;&#1081;&#1082;&#1086;&#1074;&#1089;&#1082;&#1080;&#1081;\&#1084;&#1091;&#1079;&#1099;&#1082;&#1072;\&#1058;&#1072;&#1085;&#1077;&#1094;%20&#1060;&#1077;&#1080;%20&#1044;&#1088;&#1072;&#1078;&#1077;.mp3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86;&#1081;\Desktop\&#1050;&#1054;&#1052;&#1053;&#1040;&#1058;&#1053;&#1067;&#1045;%20&#1056;&#1040;&#1057;&#1058;&#1045;&#1053;&#1048;&#1071;\&#1084;&#1072;&#1081;\&#1095;&#1072;&#1081;&#1082;&#1086;&#1074;&#1089;&#1082;&#1080;&#1081;\&#1084;&#1091;&#1079;&#1099;&#1082;&#1072;\&#1044;&#1091;&#1101;&#1090;%20&#1052;&#1072;&#1088;&#1080;%20&#1080;%20&#1055;&#1088;&#1080;&#1085;&#1094;&#1072;.mp3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86;&#1081;\Desktop\&#1050;&#1054;&#1052;&#1053;&#1040;&#1058;&#1053;&#1067;&#1045;%20&#1056;&#1040;&#1057;&#1058;&#1045;&#1053;&#1048;&#1071;\&#1084;&#1072;&#1081;\&#1095;&#1072;&#1081;&#1082;&#1086;&#1074;&#1089;&#1082;&#1080;&#1081;\&#1084;&#1091;&#1079;&#1099;&#1082;&#1072;\&#1048;&#1090;&#1072;&#1083;&#1100;&#1103;&#1085;&#1089;&#1082;&#1072;&#1103;%20&#1087;&#1077;&#1089;&#1077;&#1085;&#1082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86;&#1081;\Desktop\&#1050;&#1054;&#1052;&#1053;&#1040;&#1058;&#1053;&#1067;&#1045;%20&#1056;&#1040;&#1057;&#1058;&#1045;&#1053;&#1048;&#1071;\&#1084;&#1072;&#1081;\&#1095;&#1072;&#1081;&#1082;&#1086;&#1074;&#1089;&#1082;&#1080;&#1081;\&#1084;&#1091;&#1079;&#1099;&#1082;&#1072;\&#1057;&#1090;&#1072;&#1088;&#1080;&#1085;&#1085;&#1072;&#1103;%20&#1092;&#1088;&#1072;&#1085;&#1094;&#1091;&#1079;&#1089;&#1082;&#1072;&#1103;%20&#1087;&#1077;&#1089;&#1077;&#1085;&#1082;&#107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86;&#1081;\Desktop\&#1050;&#1054;&#1052;&#1053;&#1040;&#1058;&#1053;&#1067;&#1045;%20&#1056;&#1040;&#1057;&#1058;&#1045;&#1053;&#1048;&#1071;\&#1084;&#1072;&#1081;\&#1095;&#1072;&#1081;&#1082;&#1086;&#1074;&#1089;&#1082;&#1080;&#1081;\&#1084;&#1091;&#1079;&#1099;&#1082;&#1072;\&#1053;&#1077;&#1084;&#1077;&#1094;&#1082;&#1072;&#1103;%20&#1087;&#1077;&#1089;&#1077;&#1085;&#1082;&#107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86;&#1081;\Desktop\&#1050;&#1054;&#1052;&#1053;&#1040;&#1058;&#1053;&#1067;&#1045;%20&#1056;&#1040;&#1057;&#1058;&#1045;&#1053;&#1048;&#1071;\&#1084;&#1072;&#1081;\&#1095;&#1072;&#1081;&#1082;&#1086;&#1074;&#1089;&#1082;&#1080;&#1081;\&#1084;&#1091;&#1079;&#1099;&#1082;&#1072;\&#1056;&#1091;&#1089;&#1089;&#1082;&#1072;&#1103;%20&#1087;&#1077;&#1089;&#1085;&#1103;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86;&#1081;\Desktop\&#1050;&#1054;&#1052;&#1053;&#1040;&#1058;&#1053;&#1067;&#1045;%20&#1056;&#1040;&#1057;&#1058;&#1045;&#1053;&#1048;&#1071;\&#1084;&#1072;&#1081;\&#1095;&#1072;&#1081;&#1082;&#1086;&#1074;&#1089;&#1082;&#1080;&#1081;\&#1084;&#1091;&#1079;&#1099;&#1082;&#1072;\&#1050;&#1072;&#1084;&#1072;&#1088;&#1080;&#1085;&#1089;&#1082;&#1072;&#1103;.mp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268760"/>
            <a:ext cx="5472608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ambria" pitchFamily="18" charset="0"/>
              </a:rPr>
              <a:t>Пётр Ильич</a:t>
            </a:r>
            <a:r>
              <a:rPr lang="ru-RU" sz="49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9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7300" b="1" dirty="0" smtClean="0">
                <a:solidFill>
                  <a:srgbClr val="C00000"/>
                </a:solidFill>
                <a:latin typeface="Cambria" pitchFamily="18" charset="0"/>
              </a:rPr>
              <a:t>Чайковский</a:t>
            </a:r>
            <a:endParaRPr lang="ru-RU" sz="73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26" name="Picture 2" descr="https://gazetafilidavidkovo.ru/files/data/user/dinara/files/2019.06.04-1559667545.4133_chajkovskij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9512" y="188640"/>
            <a:ext cx="3197560" cy="39994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s://www.mgpu.ru/wp-content/uploads/2017/12/733396988-transparentcolorfulnotespngclipartpicture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8107" r="2568" b="4664"/>
          <a:stretch>
            <a:fillRect/>
          </a:stretch>
        </p:blipFill>
        <p:spPr bwMode="auto">
          <a:xfrm>
            <a:off x="-649088" y="3329608"/>
            <a:ext cx="979308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«Щелкунчик» - это новогодняя сказка о девочке Маше, которая получила в подарок куклу Щелкунчика.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9156" name="Picture 4" descr="https://yandex.ru/images/_crpd/OuD7e2Q00/5fab6bYRdR/hMlrvML9_xr-oemh7MxCgXd_RsOHJkx73rsRilbjX3D--EDaf7dEBNLl0t7Cci6YK6fe4yttbPEoYDlzADBORMOOZ77VpLgYvvD-5PqXQ8Z2dRaf03MLItW8FZhX50cu6w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8475" r="6780"/>
          <a:stretch>
            <a:fillRect/>
          </a:stretch>
        </p:blipFill>
        <p:spPr bwMode="auto">
          <a:xfrm>
            <a:off x="971600" y="332656"/>
            <a:ext cx="7200800" cy="5277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Кукла оказалась заколдованным принцем, и Маша спасла его, выиграв битву с мышиным королем.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0178" name="Picture 2" descr="https://img-fotki.yandex.ru/get/967052/96386024.8ea/0_17fb3e_eed44352_ori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8403" r="7563"/>
          <a:stretch>
            <a:fillRect/>
          </a:stretch>
        </p:blipFill>
        <p:spPr bwMode="auto">
          <a:xfrm>
            <a:off x="971600" y="332656"/>
            <a:ext cx="7200800" cy="52970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Музыка этого балета новогодняя, сказочная, очень яркая и запоминающаяся. Во всем мире известны мелодии из этого балета: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1206" name="Picture 6" descr="https://avatars.mds.yandex.net/get-pdb/963318/3972f12e-ad3f-446b-be08-6447b202c604/s120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9091"/>
          <a:stretch>
            <a:fillRect/>
          </a:stretch>
        </p:blipFill>
        <p:spPr bwMode="auto">
          <a:xfrm>
            <a:off x="971600" y="332656"/>
            <a:ext cx="7200800" cy="52805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«Марш игрушек»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Picture 30" descr="https://prim.mariinsky.ru/images/prim/theatre/repertoire/ballet/Nutcracer/schelkunchik_hg_585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740" r="5936"/>
          <a:stretch>
            <a:fillRect/>
          </a:stretch>
        </p:blipFill>
        <p:spPr bwMode="auto">
          <a:xfrm>
            <a:off x="971600" y="332656"/>
            <a:ext cx="7200800" cy="52565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Марш деревянных солдат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«Вальс цветов»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" name="Picture 4" descr="http://www.eurochannel.com/pictures/Allegro/A00523_George_Balanchine_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827" r="6849"/>
          <a:stretch>
            <a:fillRect/>
          </a:stretch>
        </p:blipFill>
        <p:spPr bwMode="auto">
          <a:xfrm>
            <a:off x="971600" y="332656"/>
            <a:ext cx="7200800" cy="52565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«Танец феи Драже»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8194" name="Picture 2" descr="http://topcools.com/wp-content/uploads/2015/06/nutcracker-dance-of-the-sugar-p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2623" r="10388"/>
          <a:stretch>
            <a:fillRect/>
          </a:stretch>
        </p:blipFill>
        <p:spPr bwMode="auto">
          <a:xfrm>
            <a:off x="971600" y="332656"/>
            <a:ext cx="7200800" cy="52610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Танец Феи Драж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«Танец Маши и принца» 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5298" name="Picture 2" descr="https://i.redomm.ru/PHEILKOd02za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1124"/>
          <a:stretch>
            <a:fillRect/>
          </a:stretch>
        </p:blipFill>
        <p:spPr bwMode="auto">
          <a:xfrm>
            <a:off x="971600" y="332656"/>
            <a:ext cx="7187460" cy="52565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Дуэт Мари и Прин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Петр Ильич Чайковский сочинил за свою жизнь очень много произведений. Его музыка, имеющая всемирную известность, составляет национальную гордость русского народа.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Picture 2" descr="https://img1.liveinternet.ru/images/attach/d/2/148/450/148450539_Korzhev_Geliy_Mihaylovich__PCHaykovskiy__1952_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339752" y="332656"/>
            <a:ext cx="4392488" cy="52565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МАДОУ детский сад № 2 г. </a:t>
            </a:r>
            <a:r>
              <a:rPr lang="ru-RU" sz="3600" b="1" dirty="0" err="1" smtClean="0">
                <a:solidFill>
                  <a:srgbClr val="C00000"/>
                </a:solidFill>
                <a:latin typeface="Cambria" pitchFamily="18" charset="0"/>
              </a:rPr>
              <a:t>Ивделя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Некоторые пьесы «Детского альбома» написаны под впечатлением поездок Чайковского за границу.  В них угадываются мотивы народных мелодий разных стран. Даже названия у пьес говорящие: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Picture 6" descr="https://avatars.mds.yandex.net/get-pdb/1346662/07586d76-4802-4c65-99b4-f38ad94ad083/s120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990" b="1446"/>
          <a:stretch>
            <a:fillRect/>
          </a:stretch>
        </p:blipFill>
        <p:spPr bwMode="auto">
          <a:xfrm>
            <a:off x="971600" y="332656"/>
            <a:ext cx="7200800" cy="51845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«Итальянская песенка»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Picture 2" descr="http://crosti.ru/patterns/00/1b/2e/00981f71b0/picture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971600" y="332656"/>
            <a:ext cx="3730069" cy="529172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942" name="Picture 6" descr="https://upload.wikimedia.org/wikipedia/commons/thumb/b/bf/Flag_map_of_Italy.svg/1032px-Flag_map_of_Italy.sv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1960" y="332656"/>
            <a:ext cx="4536505" cy="5270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Итальянская пе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«Старинная французская песенка»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3010" name="Picture 2" descr="https://upload.wikimedia.org/wikipedia/commons/thumb/e/e4/France_Flag_Map.svg/1200px-France_Flag_Map.sv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2080" y="2780928"/>
            <a:ext cx="3384376" cy="33138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6" descr="https://files.books.ru/pic/1829001-1830000/1829967/269131603i.gif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3217" t="3447" r="3491" b="2342"/>
          <a:stretch>
            <a:fillRect/>
          </a:stretch>
        </p:blipFill>
        <p:spPr bwMode="auto">
          <a:xfrm>
            <a:off x="1475656" y="332656"/>
            <a:ext cx="3769004" cy="5328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Старинная французская пе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«Немецкая песенка»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Picture 6" descr="http://pictures.auktionen-gaertner.de/auction/4830/704830-00000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900" t="1375" r="945" b="5131"/>
          <a:stretch>
            <a:fillRect/>
          </a:stretch>
        </p:blipFill>
        <p:spPr bwMode="auto">
          <a:xfrm>
            <a:off x="251520" y="332656"/>
            <a:ext cx="7200800" cy="449224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 descr="https://pbs.twimg.com/media/Dd3HzmCUwAE-SIb.png:larg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84168" y="2492896"/>
            <a:ext cx="2713565" cy="39659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Немецкая пе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Есть в этом сборнике произведения, посвященные нашей стране. В пьесах «Русская песня» и «Камаринская» автор с большой любовью передал характер русской народной музыки. 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" name="Picture 4" descr="https://files.vm.ru/photo/vecherka/2015/12/doc6np2wwh361udbj5ladg_800_48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560" b="4000"/>
          <a:stretch>
            <a:fillRect/>
          </a:stretch>
        </p:blipFill>
        <p:spPr bwMode="auto">
          <a:xfrm>
            <a:off x="971600" y="332656"/>
            <a:ext cx="7200800" cy="52565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24128" y="332656"/>
            <a:ext cx="24482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Русская песня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Русская 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Есть в этом сборнике произведения, посвященные нашей стране. В пьесах «Русская песня» и «Камаринская» автор с большой любовью передал характер русской народной музыки. 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24128" y="332656"/>
            <a:ext cx="24482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Русская песня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Picture 8" descr="https://i.pinimg.com/originals/5b/f5/cb/5bf5cb4dee69d4e035cb6a693c04fd8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b="1538"/>
          <a:stretch>
            <a:fillRect/>
          </a:stretch>
        </p:blipFill>
        <p:spPr bwMode="auto">
          <a:xfrm>
            <a:off x="1115616" y="332656"/>
            <a:ext cx="6912768" cy="52256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868144" y="332656"/>
            <a:ext cx="23042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Камаринская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" name="Камарин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Наряду с небольшими музыкальными произведениями, Петр Ильич сочинял произведения для оркестра, музыку к балетам и операм. Один из самых известных балетов для детей «Щелкунчик».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1" name="Picture 2" descr="http://rimkor.com/media/186/news/1927/images/%D0%9C%D0%BE%D0%BB_%D1%81%D0%B8%D0%BC%D1%84_%D0%BE%D1%80%D0%B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566" r="4104"/>
          <a:stretch>
            <a:fillRect/>
          </a:stretch>
        </p:blipFill>
        <p:spPr bwMode="auto">
          <a:xfrm>
            <a:off x="971600" y="332656"/>
            <a:ext cx="7200800" cy="52603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669632"/>
            <a:ext cx="8784976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Балет – это спектакль, в котором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соединяются музыка и танец.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8130" name="Picture 2" descr="https://avatars.mds.yandex.net/get-pdb/2143400/a040403a-87fd-46d6-bd65-2a2489893182/s1200?webp=false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545" r="4545"/>
          <a:stretch>
            <a:fillRect/>
          </a:stretch>
        </p:blipFill>
        <p:spPr bwMode="auto">
          <a:xfrm>
            <a:off x="971600" y="332656"/>
            <a:ext cx="7200800" cy="52805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256</Words>
  <Application>Microsoft Office PowerPoint</Application>
  <PresentationFormat>Экран (4:3)</PresentationFormat>
  <Paragraphs>22</Paragraphs>
  <Slides>18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Пётр Ильич Чайковский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МАДОУ детский сад № 2 г. Ивделя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Ильич Чайковский</dc:title>
  <dc:creator>Мой</dc:creator>
  <cp:lastModifiedBy>Мой</cp:lastModifiedBy>
  <cp:revision>135</cp:revision>
  <dcterms:created xsi:type="dcterms:W3CDTF">2020-05-05T13:21:59Z</dcterms:created>
  <dcterms:modified xsi:type="dcterms:W3CDTF">2020-05-08T13:01:16Z</dcterms:modified>
</cp:coreProperties>
</file>