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93" r:id="rId3"/>
    <p:sldId id="294" r:id="rId4"/>
    <p:sldId id="297" r:id="rId5"/>
    <p:sldId id="298" r:id="rId6"/>
    <p:sldId id="299" r:id="rId7"/>
    <p:sldId id="300" r:id="rId8"/>
    <p:sldId id="301" r:id="rId9"/>
    <p:sldId id="302" r:id="rId10"/>
    <p:sldId id="303" r:id="rId11"/>
    <p:sldId id="304" r:id="rId12"/>
    <p:sldId id="305" r:id="rId13"/>
    <p:sldId id="306" r:id="rId14"/>
    <p:sldId id="308" r:id="rId15"/>
    <p:sldId id="309" r:id="rId16"/>
    <p:sldId id="310" r:id="rId17"/>
    <p:sldId id="311" r:id="rId18"/>
    <p:sldId id="29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27" autoAdjust="0"/>
    <p:restoredTop sz="94710" autoAdjust="0"/>
  </p:normalViewPr>
  <p:slideViewPr>
    <p:cSldViewPr>
      <p:cViewPr>
        <p:scale>
          <a:sx n="70" d="100"/>
          <a:sy n="70" d="100"/>
        </p:scale>
        <p:origin x="-1062" y="-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131865-A59A-49E9-BE36-39C8A8A41B1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445FDD-549E-4991-97DB-D04086071D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52;&#1072;&#1088;&#1096;%20&#1076;&#1077;&#1088;&#1077;&#1074;&#1103;&#1085;&#1085;&#1099;&#1093;%20&#1089;&#1086;&#1083;&#1076;&#1072;&#1090;&#1080;&#1082;&#1086;&#1074;.mp3" TargetMode="Externa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42;&#1072;&#1083;&#1100;&#1089;%20&#1094;&#1074;&#1077;&#1090;&#1086;&#1074;.mp3" TargetMode="Externa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58;&#1072;&#1085;&#1077;&#1094;%20&#1060;&#1077;&#1080;%20&#1044;&#1088;&#1072;&#1078;&#1077;.mp3" TargetMode="Externa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44;&#1091;&#1101;&#1090;%20&#1052;&#1072;&#1088;&#1080;%20&#1080;%20&#1055;&#1088;&#1080;&#1085;&#1094;&#1072;.mp3" TargetMode="Externa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48;&#1090;&#1072;&#1083;&#1100;&#1103;&#1085;&#1089;&#1082;&#1072;&#1103;%20&#1087;&#1077;&#1089;&#1077;&#1085;&#1082;&#1072;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57;&#1090;&#1072;&#1088;&#1080;&#1085;&#1085;&#1072;&#1103;%20&#1092;&#1088;&#1072;&#1085;&#1094;&#1091;&#1079;&#1089;&#1082;&#1072;&#1103;%20&#1087;&#1077;&#1089;&#1077;&#1085;&#1082;&#1072;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53;&#1077;&#1084;&#1077;&#1094;&#1082;&#1072;&#1103;%20&#1087;&#1077;&#1089;&#1077;&#1085;&#1082;&#1072;.mp3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56;&#1091;&#1089;&#1089;&#1082;&#1072;&#1103;%20&#1087;&#1077;&#1089;&#1085;&#1103;.mp3" TargetMode="Externa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50;&#1072;&#1084;&#1072;&#1088;&#1080;&#1085;&#1089;&#1082;&#1072;&#1103;.mp3" TargetMode="Externa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91880" y="1268760"/>
            <a:ext cx="5472608" cy="1470025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Cambria" pitchFamily="18" charset="0"/>
              </a:rPr>
              <a:t>Пётр Ильич</a:t>
            </a:r>
            <a:r>
              <a:rPr lang="ru-RU" sz="4900" b="1" dirty="0" smtClean="0">
                <a:solidFill>
                  <a:srgbClr val="C00000"/>
                </a:solidFill>
                <a:latin typeface="Cambria" pitchFamily="18" charset="0"/>
              </a:rPr>
              <a:t/>
            </a:r>
            <a:br>
              <a:rPr lang="ru-RU" sz="4900" b="1" dirty="0" smtClean="0">
                <a:solidFill>
                  <a:srgbClr val="C00000"/>
                </a:solidFill>
                <a:latin typeface="Cambria" pitchFamily="18" charset="0"/>
              </a:rPr>
            </a:br>
            <a:r>
              <a:rPr lang="ru-RU" sz="7300" b="1" dirty="0" smtClean="0">
                <a:solidFill>
                  <a:srgbClr val="C00000"/>
                </a:solidFill>
                <a:latin typeface="Cambria" pitchFamily="18" charset="0"/>
              </a:rPr>
              <a:t>Чайковский</a:t>
            </a:r>
            <a:endParaRPr lang="ru-RU" sz="73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1026" name="Picture 2" descr="https://gazetafilidavidkovo.ru/files/data/user/dinara/files/2019.06.04-1559667545.4133_chajkovskij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79512" y="188640"/>
            <a:ext cx="3197560" cy="399941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28" name="Picture 4" descr="https://www.mgpu.ru/wp-content/uploads/2017/12/733396988-transparentcolorfulnotespngclipartpicture.pn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 t="8107" r="2568" b="4664"/>
          <a:stretch>
            <a:fillRect/>
          </a:stretch>
        </p:blipFill>
        <p:spPr bwMode="auto">
          <a:xfrm>
            <a:off x="-649088" y="3329608"/>
            <a:ext cx="9793088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«Щелкунчик» - это новогодняя сказка о девочке Маше, которая получила в подарок куклу Щелкунчика.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49156" name="Picture 4" descr="https://yandex.ru/images/_crpd/OuD7e2Q00/5fab6bYRdR/hMlrvML9_xr-oemh7MxCgXd_RsOHJkx73rsRilbjX3D--EDaf7dEBNLl0t7Cci6YK6fe4yttbPEoYDlzADBORMOOZ77VpLgYvvD-5PqXQ8Z2dRaf03MLItW8FZhX50cu6w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 l="8475" r="6780"/>
          <a:stretch>
            <a:fillRect/>
          </a:stretch>
        </p:blipFill>
        <p:spPr bwMode="auto">
          <a:xfrm>
            <a:off x="971600" y="332656"/>
            <a:ext cx="7200800" cy="52774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Кукла оказалась заколдованным принцем, и Маша спасла его, выиграв битву с мышиным королем.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50178" name="Picture 2" descr="https://img-fotki.yandex.ru/get/967052/96386024.8ea/0_17fb3e_eed44352_orig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 l="8403" r="7563"/>
          <a:stretch>
            <a:fillRect/>
          </a:stretch>
        </p:blipFill>
        <p:spPr bwMode="auto">
          <a:xfrm>
            <a:off x="971600" y="332656"/>
            <a:ext cx="7200800" cy="529701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Музыка этого балета новогодняя, сказочная, очень яркая и запоминающаяся. Во всем мире известны мелодии из этого балета:</a:t>
            </a:r>
            <a:endParaRPr lang="ru-RU" sz="20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51206" name="Picture 6" descr="https://avatars.mds.yandex.net/get-pdb/963318/3972f12e-ad3f-446b-be08-6447b202c604/s1200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 r="9091"/>
          <a:stretch>
            <a:fillRect/>
          </a:stretch>
        </p:blipFill>
        <p:spPr bwMode="auto">
          <a:xfrm>
            <a:off x="971600" y="332656"/>
            <a:ext cx="7200800" cy="52805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«Марш игрушек»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5" name="Picture 30" descr="https://prim.mariinsky.ru/images/prim/theatre/repertoire/ballet/Nutcracer/schelkunchik_hg_5851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 l="2740" r="5936"/>
          <a:stretch>
            <a:fillRect/>
          </a:stretch>
        </p:blipFill>
        <p:spPr bwMode="auto">
          <a:xfrm>
            <a:off x="971600" y="332656"/>
            <a:ext cx="7200800" cy="525658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Марш деревянных солдатиков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7544" y="5805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31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«Вальс цветов»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4" name="Picture 4" descr="http://www.eurochannel.com/pictures/Allegro/A00523_George_Balanchine_4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 l="1827" r="6849"/>
          <a:stretch>
            <a:fillRect/>
          </a:stretch>
        </p:blipFill>
        <p:spPr bwMode="auto">
          <a:xfrm>
            <a:off x="971600" y="332656"/>
            <a:ext cx="7200800" cy="525658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Вальс цветов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7544" y="5805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4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«Танец феи Драже»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8194" name="Picture 2" descr="http://topcools.com/wp-content/uploads/2015/06/nutcracker-dance-of-the-sugar-p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 l="12623" r="10388"/>
          <a:stretch>
            <a:fillRect/>
          </a:stretch>
        </p:blipFill>
        <p:spPr bwMode="auto">
          <a:xfrm>
            <a:off x="971600" y="332656"/>
            <a:ext cx="7200800" cy="526108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Танец Феи Драже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7544" y="5805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3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«Танец Маши и принца» 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55298" name="Picture 2" descr="https://i.redomm.ru/PHEILKOd02za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 l="11124"/>
          <a:stretch>
            <a:fillRect/>
          </a:stretch>
        </p:blipFill>
        <p:spPr bwMode="auto">
          <a:xfrm>
            <a:off x="971600" y="332656"/>
            <a:ext cx="7187460" cy="525658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Дуэт Мари и Принц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7544" y="5805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51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Петр Ильич Чайковский сочинил за свою жизнь очень много произведений. Его музыка, имеющая всемирную известность, составляет национальную гордость русского народа.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7" name="Picture 2" descr="https://img1.liveinternet.ru/images/attach/d/2/148/450/148450539_Korzhev_Geliy_Mihaylovich__PCHaykovskiy__1952_.jpg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/>
          <a:stretch>
            <a:fillRect/>
          </a:stretch>
        </p:blipFill>
        <p:spPr bwMode="auto">
          <a:xfrm>
            <a:off x="2339752" y="332656"/>
            <a:ext cx="4392488" cy="525658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Cambria" pitchFamily="18" charset="0"/>
              </a:rPr>
              <a:t>МАДОУ детский сад № 2 г. </a:t>
            </a:r>
            <a:r>
              <a:rPr lang="ru-RU" sz="3600" b="1" dirty="0" err="1" smtClean="0">
                <a:solidFill>
                  <a:srgbClr val="C00000"/>
                </a:solidFill>
                <a:latin typeface="Cambria" pitchFamily="18" charset="0"/>
              </a:rPr>
              <a:t>Ивделя</a:t>
            </a:r>
            <a:endParaRPr lang="ru-RU" sz="36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Некоторые пьесы «Детского альбома» написаны под впечатлением поездок Чайковского за границу.  В них угадываются мотивы народных мелодий разных стран. Даже названия у пьес говорящие: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9" name="Picture 6" descr="https://avatars.mds.yandex.net/get-pdb/1346662/07586d76-4802-4c65-99b4-f38ad94ad083/s1200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 l="990" b="1446"/>
          <a:stretch>
            <a:fillRect/>
          </a:stretch>
        </p:blipFill>
        <p:spPr bwMode="auto">
          <a:xfrm>
            <a:off x="971600" y="332656"/>
            <a:ext cx="7200800" cy="518457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«Итальянская песенка»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5" name="Picture 2" descr="http://crosti.ru/patterns/00/1b/2e/00981f71b0/picture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971600" y="332656"/>
            <a:ext cx="3730069" cy="529172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9942" name="Picture 6" descr="https://upload.wikimedia.org/wikipedia/commons/thumb/b/bf/Flag_map_of_Italy.svg/1032px-Flag_map_of_Italy.svg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211960" y="332656"/>
            <a:ext cx="4536505" cy="527061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Итальянская песен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67544" y="5805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«Старинная французская песенка»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43010" name="Picture 2" descr="https://upload.wikimedia.org/wikipedia/commons/thumb/e/e4/France_Flag_Map.svg/1200px-France_Flag_Map.svg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292080" y="2780928"/>
            <a:ext cx="3384376" cy="331386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6" descr="https://files.books.ru/pic/1829001-1830000/1829967/269131603i.gif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l="3217" t="3447" r="3491" b="2342"/>
          <a:stretch>
            <a:fillRect/>
          </a:stretch>
        </p:blipFill>
        <p:spPr bwMode="auto">
          <a:xfrm>
            <a:off x="1475656" y="332656"/>
            <a:ext cx="3769004" cy="532859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Старинная французская песен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67544" y="5805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02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«Немецкая песенка»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9" name="Picture 6" descr="http://pictures.auktionen-gaertner.de/auction/4830/704830-000000.jp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 l="900" t="1375" r="945" b="5131"/>
          <a:stretch>
            <a:fillRect/>
          </a:stretch>
        </p:blipFill>
        <p:spPr bwMode="auto">
          <a:xfrm>
            <a:off x="251520" y="332656"/>
            <a:ext cx="7200800" cy="449224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14" descr="https://pbs.twimg.com/media/Dd3HzmCUwAE-SIb.png:large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084168" y="2492896"/>
            <a:ext cx="2713565" cy="396597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Немецкая песен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67544" y="5805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15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Есть в этом сборнике произведения, посвященные нашей стране. В пьесах «Русская песня» и «Камаринская» автор с большой любовью передал характер русской народной музыки. </a:t>
            </a:r>
            <a:endParaRPr lang="ru-RU" sz="20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10" name="Picture 4" descr="https://files.vm.ru/photo/vecherka/2015/12/doc6np2wwh361udbj5ladg_800_480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 t="2560" b="4000"/>
          <a:stretch>
            <a:fillRect/>
          </a:stretch>
        </p:blipFill>
        <p:spPr bwMode="auto">
          <a:xfrm>
            <a:off x="971600" y="332656"/>
            <a:ext cx="7200800" cy="525658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5724128" y="332656"/>
            <a:ext cx="244827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Русская песня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7" name="Русская песня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7544" y="508518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5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Есть в этом сборнике произведения, посвященные нашей стране. В пьесах «Русская песня» и «Камаринская» автор с большой любовью передал характер русской народной музыки. </a:t>
            </a:r>
            <a:endParaRPr lang="ru-RU" sz="20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724128" y="332656"/>
            <a:ext cx="244827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Русская песня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7" name="Picture 8" descr="https://i.pinimg.com/originals/5b/f5/cb/5bf5cb4dee69d4e035cb6a693c04fd80.jpg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 b="1538"/>
          <a:stretch>
            <a:fillRect/>
          </a:stretch>
        </p:blipFill>
        <p:spPr bwMode="auto">
          <a:xfrm>
            <a:off x="1115616" y="332656"/>
            <a:ext cx="6912768" cy="522565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5868144" y="332656"/>
            <a:ext cx="2304256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Камаринская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10" name="Камаринская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7544" y="508518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3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Наряду с небольшими музыкальными произведениями, Петр Ильич сочинял произведения для оркестра, музыку к балетам и операм. Один из самых известных балетов для детей «Щелкунчик».</a:t>
            </a:r>
            <a:endParaRPr lang="ru-RU" sz="20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11" name="Picture 2" descr="http://rimkor.com/media/186/news/1927/images/%D0%9C%D0%BE%D0%BB_%D1%81%D0%B8%D0%BC%D1%84_%D0%BE%D1%80%D0%BA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l="4566" r="4104"/>
          <a:stretch>
            <a:fillRect/>
          </a:stretch>
        </p:blipFill>
        <p:spPr bwMode="auto">
          <a:xfrm>
            <a:off x="971600" y="332656"/>
            <a:ext cx="7200800" cy="526035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Балет – это спектакль, в котором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соединяются музыка и танец.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48130" name="Picture 2" descr="https://avatars.mds.yandex.net/get-pdb/2143400/a040403a-87fd-46d6-bd65-2a2489893182/s1200?webp=false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l="4545" r="4545"/>
          <a:stretch>
            <a:fillRect/>
          </a:stretch>
        </p:blipFill>
        <p:spPr bwMode="auto">
          <a:xfrm>
            <a:off x="971600" y="332656"/>
            <a:ext cx="7200800" cy="528058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1340</TotalTime>
  <Words>256</Words>
  <Application>Microsoft Office PowerPoint</Application>
  <PresentationFormat>Экран (4:3)</PresentationFormat>
  <Paragraphs>22</Paragraphs>
  <Slides>18</Slides>
  <Notes>0</Notes>
  <HiddenSlides>0</HiddenSlides>
  <MMClips>9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Пётр Ильич Чайковский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МАДОУ детский сад № 2 г. Ивделя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Пётр Ильич Чайковский</dc:title>
  <dc:creator>Мой</dc:creator>
  <cp:lastModifiedBy>Мой</cp:lastModifiedBy>
  <cp:revision>135</cp:revision>
  <dcterms:created xsi:type="dcterms:W3CDTF">2020-05-05T13:21:59Z</dcterms:created>
  <dcterms:modified xsi:type="dcterms:W3CDTF">2020-05-08T13:01:16Z</dcterms:modified>
</cp:coreProperties>
</file>