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33482-A098-4130-89EA-BCFE3C121C77}" type="datetimeFigureOut">
              <a:rPr lang="ru-RU" smtClean="0"/>
              <a:t>20.10.2018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32B9A-6BCB-488F-BF16-CF6F0546A04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13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14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15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16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17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18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19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20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21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22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5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23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24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25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26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27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28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29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30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31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32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6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33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34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35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36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37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38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39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0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1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2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7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3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4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5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6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7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8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49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50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51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52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8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53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МАДОУ детский сад № 2 г. </a:t>
            </a:r>
            <a:r>
              <a:rPr lang="ru-RU" dirty="0" err="1" smtClean="0"/>
              <a:t>Ивделя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9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10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11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iafilm.net/static/slide/4/3878/12.jpg?v=1512486282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</Words>
  <Application>Microsoft Office PowerPoint</Application>
  <PresentationFormat>Экран (4:3)</PresentationFormat>
  <Paragraphs>1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МАДОУ детский сад № 2 г. Ивделя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Мой</dc:creator>
  <cp:lastModifiedBy>Мой</cp:lastModifiedBy>
  <cp:revision>3</cp:revision>
  <dcterms:created xsi:type="dcterms:W3CDTF">2018-10-20T17:09:37Z</dcterms:created>
  <dcterms:modified xsi:type="dcterms:W3CDTF">2018-10-20T17:31:04Z</dcterms:modified>
</cp:coreProperties>
</file>